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3"/>
  </p:notesMasterIdLst>
  <p:sldIdLst>
    <p:sldId id="280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FFFF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3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B2154F-2183-405B-8733-272A52D45AB7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6140FF-53B6-4460-A506-73725D879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8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3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9" y="5354641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E4D0-6CCA-4A1D-AA76-D69CCAB00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10DC-41D2-4D07-A0BA-88FF7931C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6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9" y="714377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3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59DD-3285-47EA-8570-FF7E3701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2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60AD-2059-4DD1-AEAE-1E44EBE62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5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91" y="4203701"/>
            <a:ext cx="2876551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7" y="4075113"/>
            <a:ext cx="5545139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4" y="4087815"/>
            <a:ext cx="5467351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8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9" y="4059241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9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6C5F-7C60-4F98-8AEC-9F2036292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44B3-121F-4910-9AA7-D776D05DF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4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B10E-8ABC-4D42-BD3F-6FAD68FE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9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17AB-3376-43AA-8EDF-9D7950174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8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9" y="714378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4D5A-3BB4-4CB9-8C3F-F73F6B02E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9" y="714377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3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2A4-52F1-4575-AA01-1419BE219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3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9" y="5354641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6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7F3D-040B-49BB-82DC-0F226D5F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3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9" y="1679578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41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41" y="6249991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91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7" y="6249991"/>
            <a:ext cx="1162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70C588-5CBF-4890-8704-A7C9D1877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41" y="2674941"/>
            <a:ext cx="740886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0" r:id="rId2"/>
    <p:sldLayoutId id="2147484086" r:id="rId3"/>
    <p:sldLayoutId id="2147484081" r:id="rId4"/>
    <p:sldLayoutId id="2147484082" r:id="rId5"/>
    <p:sldLayoutId id="2147484083" r:id="rId6"/>
    <p:sldLayoutId id="2147484087" r:id="rId7"/>
    <p:sldLayoutId id="2147484088" r:id="rId8"/>
    <p:sldLayoutId id="2147484089" r:id="rId9"/>
    <p:sldLayoutId id="2147484084" r:id="rId10"/>
    <p:sldLayoutId id="21474840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0246">
            <a:off x="4283969" y="1095248"/>
            <a:ext cx="4349597" cy="3132348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58981"/>
            <a:ext cx="4150097" cy="534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699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Шла Маша</dc:title>
  <dc:creator>Надежда</dc:creator>
  <cp:lastModifiedBy>User</cp:lastModifiedBy>
  <cp:revision>204</cp:revision>
  <cp:lastPrinted>2015-04-01T05:38:56Z</cp:lastPrinted>
  <dcterms:created xsi:type="dcterms:W3CDTF">2013-10-08T11:06:17Z</dcterms:created>
  <dcterms:modified xsi:type="dcterms:W3CDTF">2015-05-25T09:38:34Z</dcterms:modified>
</cp:coreProperties>
</file>